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67" r:id="rId4"/>
    <p:sldId id="266" r:id="rId5"/>
    <p:sldId id="257" r:id="rId6"/>
    <p:sldId id="258" r:id="rId7"/>
    <p:sldId id="260" r:id="rId8"/>
    <p:sldId id="262" r:id="rId9"/>
    <p:sldId id="263" r:id="rId10"/>
    <p:sldId id="261" r:id="rId11"/>
    <p:sldId id="259" r:id="rId12"/>
    <p:sldId id="264" r:id="rId13"/>
  </p:sldIdLst>
  <p:sldSz cx="9144000" cy="6858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2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869BB-BC72-4A99-A807-B90983D6F990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7632-1336-4390-8BEA-BFDB1FC75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243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869BB-BC72-4A99-A807-B90983D6F990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7632-1336-4390-8BEA-BFDB1FC75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082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869BB-BC72-4A99-A807-B90983D6F990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7632-1336-4390-8BEA-BFDB1FC75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224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869BB-BC72-4A99-A807-B90983D6F990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7632-1336-4390-8BEA-BFDB1FC75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406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869BB-BC72-4A99-A807-B90983D6F990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7632-1336-4390-8BEA-BFDB1FC75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527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869BB-BC72-4A99-A807-B90983D6F990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7632-1336-4390-8BEA-BFDB1FC75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657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869BB-BC72-4A99-A807-B90983D6F990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7632-1336-4390-8BEA-BFDB1FC75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302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869BB-BC72-4A99-A807-B90983D6F990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7632-1336-4390-8BEA-BFDB1FC75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898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869BB-BC72-4A99-A807-B90983D6F990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7632-1336-4390-8BEA-BFDB1FC75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008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869BB-BC72-4A99-A807-B90983D6F990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7632-1336-4390-8BEA-BFDB1FC75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190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869BB-BC72-4A99-A807-B90983D6F990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7632-1336-4390-8BEA-BFDB1FC75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860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869BB-BC72-4A99-A807-B90983D6F990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A7632-1336-4390-8BEA-BFDB1FC75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19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12" Type="http://schemas.openxmlformats.org/officeDocument/2006/relationships/image" Target="../media/image27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wmf"/><Relationship Id="rId11" Type="http://schemas.openxmlformats.org/officeDocument/2006/relationships/image" Target="../media/image26.wmf"/><Relationship Id="rId5" Type="http://schemas.openxmlformats.org/officeDocument/2006/relationships/image" Target="../media/image20.wmf"/><Relationship Id="rId10" Type="http://schemas.openxmlformats.org/officeDocument/2006/relationships/image" Target="../media/image25.wmf"/><Relationship Id="rId4" Type="http://schemas.openxmlformats.org/officeDocument/2006/relationships/image" Target="../media/image19.png"/><Relationship Id="rId9" Type="http://schemas.openxmlformats.org/officeDocument/2006/relationships/image" Target="../media/image24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wmf"/><Relationship Id="rId5" Type="http://schemas.openxmlformats.org/officeDocument/2006/relationships/image" Target="../media/image6.jpeg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idx="1"/>
          </p:nvPr>
        </p:nvSpPr>
        <p:spPr>
          <a:xfrm>
            <a:off x="381000" y="2286000"/>
            <a:ext cx="8229600" cy="2819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7200" dirty="0" err="1" smtClean="0">
                <a:solidFill>
                  <a:schemeClr val="tx1"/>
                </a:solidFill>
                <a:latin typeface="Elephant" pitchFamily="18" charset="0"/>
              </a:rPr>
              <a:t>Celebramos</a:t>
            </a:r>
            <a:endParaRPr lang="en-US" sz="7200" dirty="0" smtClean="0">
              <a:solidFill>
                <a:schemeClr val="tx1"/>
              </a:solidFill>
              <a:latin typeface="Elephant" pitchFamily="18" charset="0"/>
            </a:endParaRPr>
          </a:p>
          <a:p>
            <a:pPr marL="0" indent="0" algn="ctr">
              <a:buNone/>
            </a:pPr>
            <a:r>
              <a:rPr lang="en-US" sz="6000" dirty="0" smtClean="0">
                <a:solidFill>
                  <a:schemeClr val="tx1"/>
                </a:solidFill>
                <a:latin typeface="Elephant" pitchFamily="18" charset="0"/>
              </a:rPr>
              <a:t>“El </a:t>
            </a:r>
            <a:r>
              <a:rPr lang="en-US" sz="6000" dirty="0" err="1" smtClean="0">
                <a:solidFill>
                  <a:schemeClr val="tx1"/>
                </a:solidFill>
                <a:latin typeface="Elephant" pitchFamily="18" charset="0"/>
              </a:rPr>
              <a:t>Día</a:t>
            </a:r>
            <a:r>
              <a:rPr lang="en-US" sz="6000" dirty="0" smtClean="0">
                <a:solidFill>
                  <a:schemeClr val="tx1"/>
                </a:solidFill>
                <a:latin typeface="Elephant" pitchFamily="18" charset="0"/>
              </a:rPr>
              <a:t> de </a:t>
            </a:r>
            <a:r>
              <a:rPr lang="en-US" sz="6000" dirty="0" smtClean="0">
                <a:latin typeface="Elephant" pitchFamily="18" charset="0"/>
              </a:rPr>
              <a:t>l</a:t>
            </a:r>
            <a:r>
              <a:rPr lang="en-US" sz="6000" dirty="0" smtClean="0">
                <a:solidFill>
                  <a:schemeClr val="tx1"/>
                </a:solidFill>
                <a:latin typeface="Elephant" pitchFamily="18" charset="0"/>
              </a:rPr>
              <a:t>a </a:t>
            </a:r>
            <a:r>
              <a:rPr lang="en-US" sz="6000" dirty="0" err="1" smtClean="0">
                <a:solidFill>
                  <a:schemeClr val="tx1"/>
                </a:solidFill>
                <a:latin typeface="Elephant" pitchFamily="18" charset="0"/>
              </a:rPr>
              <a:t>Raza</a:t>
            </a:r>
            <a:r>
              <a:rPr lang="en-US" sz="6000" dirty="0" smtClean="0">
                <a:solidFill>
                  <a:schemeClr val="tx1"/>
                </a:solidFill>
                <a:latin typeface="Elephant" pitchFamily="18" charset="0"/>
              </a:rPr>
              <a:t>”</a:t>
            </a:r>
            <a:endParaRPr lang="en-US" sz="6000" dirty="0">
              <a:solidFill>
                <a:schemeClr val="tx1"/>
              </a:solidFill>
              <a:latin typeface="Elephant" pitchFamily="18" charset="0"/>
            </a:endParaRPr>
          </a:p>
        </p:txBody>
      </p:sp>
      <p:pic>
        <p:nvPicPr>
          <p:cNvPr id="5" name="Picture 2" descr="C:\Documents and Settings\Owner\Local Settings\Temporary Internet Files\Content.IE5\898PQVTH\MC90005101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1540278" cy="909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Documents and Settings\Owner\Local Settings\Temporary Internet Files\Content.IE5\898PQVTH\MC90005101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5368943"/>
            <a:ext cx="1540278" cy="909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332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448" y="14478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8000" dirty="0">
                <a:latin typeface="Elephant" pitchFamily="18" charset="0"/>
              </a:rPr>
              <a:t>Europa</a:t>
            </a:r>
            <a:br>
              <a:rPr lang="en-US" sz="8000" dirty="0">
                <a:latin typeface="Elephant" pitchFamily="18" charset="0"/>
              </a:rPr>
            </a:br>
            <a:r>
              <a:rPr lang="en-US" sz="8000" dirty="0">
                <a:latin typeface="Elephant" pitchFamily="18" charset="0"/>
              </a:rPr>
              <a:t>Nuevo </a:t>
            </a:r>
            <a:r>
              <a:rPr lang="en-US" sz="8000" dirty="0" err="1">
                <a:latin typeface="Elephant" pitchFamily="18" charset="0"/>
              </a:rPr>
              <a:t>Mundo</a:t>
            </a:r>
            <a:r>
              <a:rPr lang="en-US" sz="800" dirty="0">
                <a:latin typeface="Elephant" pitchFamily="18" charset="0"/>
              </a:rPr>
              <a:t/>
            </a:r>
            <a:br>
              <a:rPr lang="en-US" sz="800" dirty="0">
                <a:latin typeface="Elephant" pitchFamily="18" charset="0"/>
              </a:rPr>
            </a:br>
            <a:endParaRPr lang="en-US" sz="8000" dirty="0">
              <a:latin typeface="Elephan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371010"/>
            <a:ext cx="2248568" cy="24386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dirty="0" smtClean="0">
                <a:latin typeface="Elephant" pitchFamily="18" charset="0"/>
              </a:rPr>
              <a:t>el </a:t>
            </a:r>
            <a:r>
              <a:rPr lang="en-US" sz="1400" dirty="0" err="1" smtClean="0">
                <a:latin typeface="Elephant" pitchFamily="18" charset="0"/>
              </a:rPr>
              <a:t>maíz</a:t>
            </a:r>
            <a:endParaRPr lang="en-US" sz="1400" dirty="0" smtClean="0">
              <a:latin typeface="Elephant" pitchFamily="18" charset="0"/>
            </a:endParaRPr>
          </a:p>
          <a:p>
            <a:pPr marL="0" indent="0">
              <a:buNone/>
            </a:pPr>
            <a:r>
              <a:rPr lang="en-US" sz="1400" dirty="0">
                <a:latin typeface="Elephant" pitchFamily="18" charset="0"/>
              </a:rPr>
              <a:t>l</a:t>
            </a:r>
            <a:r>
              <a:rPr lang="en-US" sz="1400" dirty="0" smtClean="0">
                <a:latin typeface="Elephant" pitchFamily="18" charset="0"/>
              </a:rPr>
              <a:t>a papa</a:t>
            </a:r>
          </a:p>
          <a:p>
            <a:pPr marL="0" indent="0">
              <a:buNone/>
            </a:pPr>
            <a:r>
              <a:rPr lang="en-US" sz="1400" dirty="0">
                <a:latin typeface="Elephant" pitchFamily="18" charset="0"/>
              </a:rPr>
              <a:t>e</a:t>
            </a:r>
            <a:r>
              <a:rPr lang="en-US" sz="1400" dirty="0" smtClean="0">
                <a:latin typeface="Elephant" pitchFamily="18" charset="0"/>
              </a:rPr>
              <a:t>l </a:t>
            </a:r>
            <a:r>
              <a:rPr lang="en-US" sz="1400" dirty="0" err="1" smtClean="0">
                <a:latin typeface="Elephant" pitchFamily="18" charset="0"/>
              </a:rPr>
              <a:t>tomatoe</a:t>
            </a:r>
            <a:endParaRPr lang="en-US" sz="1400" dirty="0" smtClean="0">
              <a:latin typeface="Elephant" pitchFamily="18" charset="0"/>
            </a:endParaRPr>
          </a:p>
          <a:p>
            <a:pPr marL="0" indent="0">
              <a:buNone/>
            </a:pPr>
            <a:r>
              <a:rPr lang="en-US" sz="1400" dirty="0">
                <a:latin typeface="Elephant" pitchFamily="18" charset="0"/>
              </a:rPr>
              <a:t>e</a:t>
            </a:r>
            <a:r>
              <a:rPr lang="en-US" sz="1400" dirty="0" smtClean="0">
                <a:latin typeface="Elephant" pitchFamily="18" charset="0"/>
              </a:rPr>
              <a:t>l cacao/el chocolate</a:t>
            </a:r>
          </a:p>
          <a:p>
            <a:pPr marL="0" indent="0">
              <a:buNone/>
            </a:pPr>
            <a:r>
              <a:rPr lang="en-US" sz="1400" dirty="0">
                <a:latin typeface="Elephant" pitchFamily="18" charset="0"/>
              </a:rPr>
              <a:t>l</a:t>
            </a:r>
            <a:r>
              <a:rPr lang="en-US" sz="1400" dirty="0" smtClean="0">
                <a:latin typeface="Elephant" pitchFamily="18" charset="0"/>
              </a:rPr>
              <a:t>a piña</a:t>
            </a:r>
          </a:p>
          <a:p>
            <a:pPr marL="0" indent="0">
              <a:buNone/>
            </a:pPr>
            <a:r>
              <a:rPr lang="en-US" sz="1400" dirty="0">
                <a:latin typeface="Elephant" pitchFamily="18" charset="0"/>
              </a:rPr>
              <a:t>l</a:t>
            </a:r>
            <a:r>
              <a:rPr lang="en-US" sz="1400" dirty="0" smtClean="0">
                <a:latin typeface="Elephant" pitchFamily="18" charset="0"/>
              </a:rPr>
              <a:t>os </a:t>
            </a:r>
            <a:r>
              <a:rPr lang="en-US" sz="1400" dirty="0" err="1" smtClean="0">
                <a:latin typeface="Elephant" pitchFamily="18" charset="0"/>
              </a:rPr>
              <a:t>cacahuetes</a:t>
            </a:r>
            <a:endParaRPr lang="en-US" sz="1400" dirty="0" smtClean="0">
              <a:latin typeface="Elephant" pitchFamily="18" charset="0"/>
            </a:endParaRPr>
          </a:p>
          <a:p>
            <a:pPr marL="0" indent="0">
              <a:buNone/>
            </a:pPr>
            <a:r>
              <a:rPr lang="en-US" sz="1400" dirty="0">
                <a:latin typeface="Elephant" pitchFamily="18" charset="0"/>
              </a:rPr>
              <a:t>e</a:t>
            </a:r>
            <a:r>
              <a:rPr lang="en-US" sz="1400" dirty="0" smtClean="0">
                <a:latin typeface="Elephant" pitchFamily="18" charset="0"/>
              </a:rPr>
              <a:t>l girasol</a:t>
            </a:r>
          </a:p>
          <a:p>
            <a:pPr marL="0" indent="0">
              <a:buNone/>
            </a:pPr>
            <a:r>
              <a:rPr lang="en-US" sz="1400" dirty="0">
                <a:latin typeface="Elephant" pitchFamily="18" charset="0"/>
              </a:rPr>
              <a:t>l</a:t>
            </a:r>
            <a:r>
              <a:rPr lang="en-US" sz="1400" dirty="0" smtClean="0">
                <a:latin typeface="Elephant" pitchFamily="18" charset="0"/>
              </a:rPr>
              <a:t>a </a:t>
            </a:r>
            <a:r>
              <a:rPr lang="en-US" sz="1400" dirty="0" err="1" smtClean="0">
                <a:latin typeface="Elephant" pitchFamily="18" charset="0"/>
              </a:rPr>
              <a:t>calabaza</a:t>
            </a:r>
            <a:endParaRPr lang="en-US" sz="1400" dirty="0" smtClean="0">
              <a:latin typeface="Elephant" pitchFamily="18" charset="0"/>
            </a:endParaRPr>
          </a:p>
          <a:p>
            <a:pPr marL="0" indent="0">
              <a:buNone/>
            </a:pPr>
            <a:r>
              <a:rPr lang="en-US" sz="1400" dirty="0">
                <a:latin typeface="Elephant" pitchFamily="18" charset="0"/>
              </a:rPr>
              <a:t>l</a:t>
            </a:r>
            <a:r>
              <a:rPr lang="en-US" sz="1400" dirty="0" smtClean="0">
                <a:latin typeface="Elephant" pitchFamily="18" charset="0"/>
              </a:rPr>
              <a:t>a </a:t>
            </a:r>
            <a:r>
              <a:rPr lang="en-US" sz="1400" dirty="0" err="1" smtClean="0">
                <a:latin typeface="Elephant" pitchFamily="18" charset="0"/>
              </a:rPr>
              <a:t>vainilla</a:t>
            </a:r>
            <a:endParaRPr lang="en-US" sz="1400" dirty="0" smtClean="0">
              <a:latin typeface="Elephant" pitchFamily="18" charset="0"/>
            </a:endParaRPr>
          </a:p>
          <a:p>
            <a:pPr marL="0" indent="0">
              <a:buNone/>
            </a:pPr>
            <a:r>
              <a:rPr lang="en-US" sz="1400" dirty="0">
                <a:latin typeface="Elephant" pitchFamily="18" charset="0"/>
              </a:rPr>
              <a:t>l</a:t>
            </a:r>
            <a:r>
              <a:rPr lang="en-US" sz="1400" dirty="0" smtClean="0">
                <a:latin typeface="Elephant" pitchFamily="18" charset="0"/>
              </a:rPr>
              <a:t>a </a:t>
            </a:r>
            <a:r>
              <a:rPr lang="en-US" sz="1400" dirty="0" err="1" smtClean="0">
                <a:latin typeface="Elephant" pitchFamily="18" charset="0"/>
              </a:rPr>
              <a:t>medicina</a:t>
            </a:r>
            <a:endParaRPr lang="en-US" sz="1400" dirty="0">
              <a:latin typeface="Elephant" pitchFamily="18" charset="0"/>
            </a:endParaRPr>
          </a:p>
        </p:txBody>
      </p:sp>
      <p:pic>
        <p:nvPicPr>
          <p:cNvPr id="7170" name="Picture 2" descr="C:\Documents and Settings\Owner\Local Settings\Temporary Internet Files\Content.IE5\LT6MZAII\MC90023255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213" y="2444495"/>
            <a:ext cx="1446291" cy="128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Documents and Settings\Owner\Local Settings\Temporary Internet Files\Content.IE5\898PQVTH\MC90015475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143" y="3810542"/>
            <a:ext cx="2347496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Documents and Settings\Owner\Local Settings\Temporary Internet Files\Content.IE5\1WQW1NGT\MC900436907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400" y="2352262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C:\Documents and Settings\Owner\Local Settings\Temporary Internet Files\Content.IE5\LT6MZAII\MC900350665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287" y="4987705"/>
            <a:ext cx="1797113" cy="1606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C:\Documents and Settings\Owner\Local Settings\Temporary Internet Files\Content.IE5\LT6MZAII\MC900331294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5411" y="2509377"/>
            <a:ext cx="1800131" cy="1424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4" name="Picture 16" descr="C:\Documents and Settings\Owner\Local Settings\Temporary Internet Files\Content.IE5\LT6MZAII\MC900012956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3195" y="4360926"/>
            <a:ext cx="1185977" cy="2098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4589210" y="558477"/>
            <a:ext cx="978408" cy="4846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Left Arrow 5"/>
          <p:cNvSpPr/>
          <p:nvPr/>
        </p:nvSpPr>
        <p:spPr>
          <a:xfrm>
            <a:off x="6096134" y="558477"/>
            <a:ext cx="978408" cy="484632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7189" name="Picture 21" descr="C:\Documents and Settings\Owner\Local Settings\Temporary Internet Files\Content.IE5\J73LRPSY\MC900088220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531" y="135704"/>
            <a:ext cx="1295400" cy="2308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91" name="Picture 23" descr="C:\Documents and Settings\Owner\Local Settings\Temporary Internet Files\Content.IE5\1WQW1NGT\MC900331417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66" y="4971688"/>
            <a:ext cx="1365564" cy="1487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93" name="Picture 25" descr="C:\Documents and Settings\Owner\Local Settings\Temporary Internet Files\Content.IE5\898PQVTH\MC900215359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563" y="5613820"/>
            <a:ext cx="2475164" cy="1168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95" name="Picture 27" descr="C:\Documents and Settings\Owner\Local Settings\Temporary Internet Files\Content.IE5\898PQVTH\MC900215937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162" y="4290442"/>
            <a:ext cx="2408033" cy="1119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Program Files\Microsoft Office\MEDIA\CAGCAT10\j0199755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364" y="2897663"/>
            <a:ext cx="1171469" cy="1195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510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5105400"/>
            <a:ext cx="8229600" cy="10207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8000" dirty="0">
                <a:latin typeface="Elephant" pitchFamily="18" charset="0"/>
              </a:rPr>
              <a:t>e</a:t>
            </a:r>
            <a:r>
              <a:rPr lang="en-US" sz="8000" dirty="0" smtClean="0">
                <a:latin typeface="Elephant" pitchFamily="18" charset="0"/>
              </a:rPr>
              <a:t>l </a:t>
            </a:r>
            <a:r>
              <a:rPr lang="en-US" sz="8000" dirty="0" err="1" smtClean="0">
                <a:latin typeface="Elephant" pitchFamily="18" charset="0"/>
              </a:rPr>
              <a:t>monumento</a:t>
            </a:r>
            <a:endParaRPr lang="en-US" sz="8000" dirty="0">
              <a:latin typeface="Elephant" pitchFamily="18" charset="0"/>
            </a:endParaRPr>
          </a:p>
        </p:txBody>
      </p:sp>
      <p:pic>
        <p:nvPicPr>
          <p:cNvPr id="4098" name="Picture 2" descr="C:\Documents and Settings\Owner\Local Settings\Temporary Internet Files\Content.IE5\J73LRPSY\MP90042804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533400"/>
            <a:ext cx="39624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725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2438400"/>
            <a:ext cx="74676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http://staff.esuhsd.org/balochie/studentprojects/newworldfoods/index.html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72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4572000"/>
            <a:ext cx="7315200" cy="1219200"/>
          </a:xfrm>
        </p:spPr>
        <p:txBody>
          <a:bodyPr>
            <a:normAutofit fontScale="92500"/>
          </a:bodyPr>
          <a:lstStyle/>
          <a:p>
            <a:r>
              <a:rPr lang="en-US" sz="7200" dirty="0" err="1" smtClean="0">
                <a:solidFill>
                  <a:schemeClr val="tx1"/>
                </a:solidFill>
                <a:latin typeface="Elephant" pitchFamily="18" charset="0"/>
              </a:rPr>
              <a:t>Cristóbal</a:t>
            </a:r>
            <a:r>
              <a:rPr lang="en-US" sz="7200" dirty="0" smtClean="0">
                <a:solidFill>
                  <a:schemeClr val="tx1"/>
                </a:solidFill>
                <a:latin typeface="Elephant" pitchFamily="18" charset="0"/>
              </a:rPr>
              <a:t> Colón</a:t>
            </a:r>
            <a:endParaRPr lang="en-US" sz="7200" dirty="0">
              <a:solidFill>
                <a:schemeClr val="tx1"/>
              </a:solidFill>
              <a:latin typeface="Elephant" pitchFamily="18" charset="0"/>
            </a:endParaRPr>
          </a:p>
        </p:txBody>
      </p:sp>
      <p:pic>
        <p:nvPicPr>
          <p:cNvPr id="1026" name="Picture 2" descr="C:\Documents and Settings\Owner\Local Settings\Temporary Internet Files\Content.IE5\J73LRPSY\MC90023348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990601"/>
            <a:ext cx="6212259" cy="3075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457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4267200"/>
            <a:ext cx="6400800" cy="1752600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chemeClr val="tx1"/>
                </a:solidFill>
                <a:latin typeface="Elephant" pitchFamily="18" charset="0"/>
              </a:rPr>
              <a:t>India</a:t>
            </a:r>
            <a:endParaRPr lang="en-US" sz="9600" dirty="0">
              <a:solidFill>
                <a:schemeClr val="tx1"/>
              </a:solidFill>
              <a:latin typeface="Elephant" pitchFamily="18" charset="0"/>
            </a:endParaRPr>
          </a:p>
        </p:txBody>
      </p:sp>
      <p:pic>
        <p:nvPicPr>
          <p:cNvPr id="1026" name="Picture 2" descr="C:\Documents and Settings\Owner\Local Settings\Temporary Internet Files\Content.IE5\J73LRPSY\MC90043493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1575303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Owner\Local Settings\Temporary Internet Files\Content.IE5\LT6MZAII\MP900382911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28600"/>
            <a:ext cx="394716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Owner\Local Settings\Temporary Internet Files\Content.IE5\J73LRPSY\MC90043530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140" y="2171700"/>
            <a:ext cx="1838325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Documents and Settings\Owner\Local Settings\Temporary Internet Files\Content.IE5\LT6MZAII\MP900432881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295400"/>
            <a:ext cx="1450848" cy="2173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Documents and Settings\Owner\Local Settings\Temporary Internet Files\Content.IE5\898PQVTH\MC900150038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468567"/>
            <a:ext cx="2273929" cy="2356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971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2400" y="4515804"/>
            <a:ext cx="9296400" cy="14017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6600" dirty="0" err="1" smtClean="0">
                <a:latin typeface="Elephant" pitchFamily="18" charset="0"/>
              </a:rPr>
              <a:t>España</a:t>
            </a:r>
            <a:endParaRPr lang="en-US" sz="6600" dirty="0" smtClean="0">
              <a:latin typeface="Elephant" pitchFamily="18" charset="0"/>
            </a:endParaRPr>
          </a:p>
          <a:p>
            <a:pPr marL="0" indent="0" algn="ctr">
              <a:buNone/>
            </a:pPr>
            <a:r>
              <a:rPr lang="en-US" sz="6600" dirty="0">
                <a:latin typeface="Elephant" pitchFamily="18" charset="0"/>
              </a:rPr>
              <a:t>e</a:t>
            </a:r>
            <a:r>
              <a:rPr lang="en-US" sz="6600" dirty="0" smtClean="0">
                <a:latin typeface="Elephant" pitchFamily="18" charset="0"/>
              </a:rPr>
              <a:t>l </a:t>
            </a:r>
            <a:r>
              <a:rPr lang="en-US" sz="6600" dirty="0" err="1" smtClean="0">
                <a:latin typeface="Elephant" pitchFamily="18" charset="0"/>
              </a:rPr>
              <a:t>rey</a:t>
            </a:r>
            <a:r>
              <a:rPr lang="en-US" sz="6600" dirty="0" smtClean="0">
                <a:latin typeface="Elephant" pitchFamily="18" charset="0"/>
              </a:rPr>
              <a:t>/la </a:t>
            </a:r>
            <a:r>
              <a:rPr lang="en-US" sz="6600" dirty="0" err="1" smtClean="0">
                <a:latin typeface="Elephant" pitchFamily="18" charset="0"/>
              </a:rPr>
              <a:t>reina</a:t>
            </a:r>
            <a:endParaRPr lang="en-US" sz="6600" dirty="0">
              <a:latin typeface="Elephant" pitchFamily="18" charset="0"/>
            </a:endParaRPr>
          </a:p>
        </p:txBody>
      </p:sp>
      <p:pic>
        <p:nvPicPr>
          <p:cNvPr id="1030" name="Picture 6" descr="C:\Documents and Settings\Owner\Local Settings\Temporary Internet Files\Content.IE5\J73LRPSY\MC90023794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048000"/>
            <a:ext cx="2600547" cy="1838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Documents and Settings\Owner\Local Settings\Temporary Internet Files\Content.IE5\LT6MZAII\MC900189440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39245"/>
            <a:ext cx="3175399" cy="1991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Documents and Settings\Owner\Local Settings\Temporary Internet Files\Content.IE5\898PQVTH\MC90011613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02" y="327359"/>
            <a:ext cx="3018950" cy="2879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Documents and Settings\Owner\Local Settings\Temporary Internet Files\Content.IE5\LT6MZAII\MC900116134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141563"/>
            <a:ext cx="1949804" cy="305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457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4321935"/>
            <a:ext cx="7620000" cy="2514600"/>
          </a:xfrm>
        </p:spPr>
        <p:txBody>
          <a:bodyPr>
            <a:normAutofit/>
          </a:bodyPr>
          <a:lstStyle/>
          <a:p>
            <a:r>
              <a:rPr lang="en-US" sz="9600" dirty="0" err="1">
                <a:solidFill>
                  <a:schemeClr val="tx1"/>
                </a:solidFill>
                <a:latin typeface="Elephant" pitchFamily="18" charset="0"/>
              </a:rPr>
              <a:t>n</a:t>
            </a:r>
            <a:r>
              <a:rPr lang="en-US" sz="9600" dirty="0" err="1" smtClean="0">
                <a:solidFill>
                  <a:schemeClr val="tx1"/>
                </a:solidFill>
                <a:latin typeface="Elephant" pitchFamily="18" charset="0"/>
              </a:rPr>
              <a:t>avegar</a:t>
            </a:r>
            <a:endParaRPr lang="en-US" sz="9600" dirty="0" smtClean="0">
              <a:solidFill>
                <a:schemeClr val="tx1"/>
              </a:solidFill>
              <a:latin typeface="Elephant" pitchFamily="18" charset="0"/>
            </a:endParaRPr>
          </a:p>
          <a:p>
            <a:r>
              <a:rPr lang="en-US" sz="4000" dirty="0">
                <a:solidFill>
                  <a:schemeClr val="tx1"/>
                </a:solidFill>
                <a:latin typeface="Elephant" pitchFamily="18" charset="0"/>
              </a:rPr>
              <a:t>e</a:t>
            </a:r>
            <a:r>
              <a:rPr lang="en-US" sz="4000" dirty="0" smtClean="0">
                <a:solidFill>
                  <a:schemeClr val="tx1"/>
                </a:solidFill>
                <a:latin typeface="Elephant" pitchFamily="18" charset="0"/>
              </a:rPr>
              <a:t>n el </a:t>
            </a:r>
            <a:r>
              <a:rPr lang="en-US" sz="4000" dirty="0" err="1" smtClean="0">
                <a:solidFill>
                  <a:schemeClr val="tx1"/>
                </a:solidFill>
                <a:latin typeface="Elephant" pitchFamily="18" charset="0"/>
              </a:rPr>
              <a:t>año</a:t>
            </a:r>
            <a:r>
              <a:rPr lang="en-US" sz="4000" dirty="0" smtClean="0">
                <a:solidFill>
                  <a:schemeClr val="tx1"/>
                </a:solidFill>
                <a:latin typeface="Elephant" pitchFamily="18" charset="0"/>
              </a:rPr>
              <a:t> 1492</a:t>
            </a:r>
            <a:endParaRPr lang="en-US" sz="4000" dirty="0">
              <a:solidFill>
                <a:schemeClr val="tx1"/>
              </a:solidFill>
              <a:latin typeface="Elephant" pitchFamily="18" charset="0"/>
            </a:endParaRPr>
          </a:p>
        </p:txBody>
      </p:sp>
      <p:pic>
        <p:nvPicPr>
          <p:cNvPr id="2050" name="Picture 2" descr="C:\Documents and Settings\Owner\Local Settings\Temporary Internet Files\Content.IE5\J73LRPSY\MC90015005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93284"/>
            <a:ext cx="5340790" cy="4027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13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Owner\Local Settings\Temporary Internet Files\Content.IE5\898PQVTH\MC900051019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4131078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5029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Elephant" pitchFamily="18" charset="0"/>
              </a:rPr>
              <a:t>el </a:t>
            </a:r>
            <a:r>
              <a:rPr lang="en-US" sz="9600" dirty="0" err="1" smtClean="0">
                <a:latin typeface="Elephant" pitchFamily="18" charset="0"/>
              </a:rPr>
              <a:t>barco</a:t>
            </a:r>
            <a:endParaRPr lang="en-US" sz="9600" dirty="0">
              <a:latin typeface="Elephant" pitchFamily="18" charset="0"/>
            </a:endParaRPr>
          </a:p>
        </p:txBody>
      </p:sp>
      <p:pic>
        <p:nvPicPr>
          <p:cNvPr id="3075" name="Picture 3" descr="C:\Documents and Settings\Owner\Local Settings\Temporary Internet Files\Content.IE5\898PQVTH\MC90015009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981200"/>
            <a:ext cx="3137026" cy="2400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252721" y="3181428"/>
            <a:ext cx="4624079" cy="161917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Elephant" pitchFamily="18" charset="0"/>
              </a:rPr>
              <a:t>*</a:t>
            </a:r>
            <a:r>
              <a:rPr lang="en-US" dirty="0" smtClean="0">
                <a:latin typeface="Elephant" pitchFamily="18" charset="0"/>
              </a:rPr>
              <a:t>La </a:t>
            </a:r>
            <a:r>
              <a:rPr lang="en-US" dirty="0">
                <a:latin typeface="Elephant" pitchFamily="18" charset="0"/>
              </a:rPr>
              <a:t>N</a:t>
            </a:r>
            <a:r>
              <a:rPr lang="en-US" dirty="0" smtClean="0">
                <a:latin typeface="Elephant" pitchFamily="18" charset="0"/>
              </a:rPr>
              <a:t>iña</a:t>
            </a:r>
          </a:p>
          <a:p>
            <a:pPr marL="0" indent="0">
              <a:buNone/>
            </a:pPr>
            <a:r>
              <a:rPr lang="en-US" dirty="0" smtClean="0">
                <a:latin typeface="Elephant" pitchFamily="18" charset="0"/>
              </a:rPr>
              <a:t>*La </a:t>
            </a:r>
            <a:r>
              <a:rPr lang="en-US" dirty="0" err="1">
                <a:latin typeface="Elephant" pitchFamily="18" charset="0"/>
              </a:rPr>
              <a:t>P</a:t>
            </a:r>
            <a:r>
              <a:rPr lang="en-US" dirty="0" err="1" smtClean="0">
                <a:latin typeface="Elephant" pitchFamily="18" charset="0"/>
              </a:rPr>
              <a:t>inta</a:t>
            </a:r>
            <a:endParaRPr lang="en-US" dirty="0" smtClean="0">
              <a:latin typeface="Elephant" pitchFamily="18" charset="0"/>
            </a:endParaRPr>
          </a:p>
          <a:p>
            <a:pPr marL="0" indent="0">
              <a:buNone/>
            </a:pPr>
            <a:r>
              <a:rPr lang="en-US">
                <a:latin typeface="Elephant" pitchFamily="18" charset="0"/>
              </a:rPr>
              <a:t>*</a:t>
            </a:r>
            <a:r>
              <a:rPr lang="en-US" smtClean="0">
                <a:latin typeface="Elephant" pitchFamily="18" charset="0"/>
              </a:rPr>
              <a:t>La </a:t>
            </a:r>
            <a:r>
              <a:rPr lang="en-US" dirty="0" smtClean="0">
                <a:latin typeface="Elephant" pitchFamily="18" charset="0"/>
              </a:rPr>
              <a:t>Santa </a:t>
            </a:r>
            <a:r>
              <a:rPr lang="en-US" dirty="0" err="1" smtClean="0">
                <a:latin typeface="Elephant" pitchFamily="18" charset="0"/>
              </a:rPr>
              <a:t>María</a:t>
            </a:r>
            <a:endParaRPr lang="en-US" dirty="0">
              <a:latin typeface="Elephan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24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648200"/>
            <a:ext cx="6400800" cy="1752600"/>
          </a:xfrm>
        </p:spPr>
        <p:txBody>
          <a:bodyPr>
            <a:normAutofit/>
          </a:bodyPr>
          <a:lstStyle/>
          <a:p>
            <a:r>
              <a:rPr lang="en-US" sz="9600" dirty="0">
                <a:solidFill>
                  <a:schemeClr val="tx1"/>
                </a:solidFill>
                <a:latin typeface="Elephant" pitchFamily="18" charset="0"/>
              </a:rPr>
              <a:t>e</a:t>
            </a:r>
            <a:r>
              <a:rPr lang="en-US" sz="9600" dirty="0" smtClean="0">
                <a:solidFill>
                  <a:schemeClr val="tx1"/>
                </a:solidFill>
                <a:latin typeface="Elephant" pitchFamily="18" charset="0"/>
              </a:rPr>
              <a:t>l </a:t>
            </a:r>
            <a:r>
              <a:rPr lang="en-US" sz="9600" dirty="0" err="1" smtClean="0">
                <a:solidFill>
                  <a:schemeClr val="tx1"/>
                </a:solidFill>
                <a:latin typeface="Elephant" pitchFamily="18" charset="0"/>
              </a:rPr>
              <a:t>oceáno</a:t>
            </a:r>
            <a:endParaRPr lang="en-US" sz="9600" dirty="0">
              <a:solidFill>
                <a:schemeClr val="tx1"/>
              </a:solidFill>
              <a:latin typeface="Elephant" pitchFamily="18" charset="0"/>
            </a:endParaRPr>
          </a:p>
        </p:txBody>
      </p:sp>
      <p:pic>
        <p:nvPicPr>
          <p:cNvPr id="4" name="Picture 3" descr="C:\Documents and Settings\Owner\Local Settings\Temporary Internet Files\Content.IE5\898PQVTH\MC90015009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28599"/>
            <a:ext cx="5410200" cy="4139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005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Owner\Local Settings\Temporary Internet Files\Content.IE5\898PQVTH\MC900155132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81000"/>
            <a:ext cx="2971800" cy="329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ocuments and Settings\Owner\Local Settings\Temporary Internet Files\Content.IE5\J73LRPSY\MC900189359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990600"/>
            <a:ext cx="5051708" cy="3168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5800" y="4876800"/>
            <a:ext cx="7707454" cy="1143000"/>
          </a:xfrm>
        </p:spPr>
        <p:txBody>
          <a:bodyPr>
            <a:noAutofit/>
          </a:bodyPr>
          <a:lstStyle/>
          <a:p>
            <a:r>
              <a:rPr lang="en-US" sz="8000" dirty="0" smtClean="0">
                <a:latin typeface="Elephant" pitchFamily="18" charset="0"/>
              </a:rPr>
              <a:t>San Salvador/</a:t>
            </a:r>
            <a:br>
              <a:rPr lang="en-US" sz="8000" dirty="0" smtClean="0">
                <a:latin typeface="Elephant" pitchFamily="18" charset="0"/>
              </a:rPr>
            </a:br>
            <a:r>
              <a:rPr lang="en-US" sz="8000" dirty="0" smtClean="0">
                <a:latin typeface="Elephant" pitchFamily="18" charset="0"/>
              </a:rPr>
              <a:t>Bahamas</a:t>
            </a:r>
            <a:endParaRPr lang="en-US" sz="8000" dirty="0">
              <a:latin typeface="Elephan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06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35241" y="4724400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0" dirty="0" smtClean="0">
                <a:latin typeface="Elephant" pitchFamily="18" charset="0"/>
              </a:rPr>
              <a:t>La </a:t>
            </a:r>
            <a:r>
              <a:rPr lang="en-US" sz="8000" dirty="0" err="1" smtClean="0">
                <a:latin typeface="Elephant" pitchFamily="18" charset="0"/>
              </a:rPr>
              <a:t>Navidad</a:t>
            </a:r>
            <a:r>
              <a:rPr lang="en-US" sz="8000" dirty="0" smtClean="0">
                <a:latin typeface="Elephant" pitchFamily="18" charset="0"/>
              </a:rPr>
              <a:t>/ Haiti</a:t>
            </a:r>
            <a:endParaRPr lang="en-US" sz="8000" dirty="0">
              <a:latin typeface="Elephant" pitchFamily="18" charset="0"/>
            </a:endParaRPr>
          </a:p>
        </p:txBody>
      </p:sp>
      <p:pic>
        <p:nvPicPr>
          <p:cNvPr id="6146" name="Picture 2" descr="C:\Documents and Settings\Owner\Local Settings\Temporary Internet Files\Content.IE5\1WQW1NGT\MC90018939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609600"/>
            <a:ext cx="5537683" cy="3473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830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68</Words>
  <Application>Microsoft Office PowerPoint</Application>
  <PresentationFormat>On-screen Show (4:3)</PresentationFormat>
  <Paragraphs>28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el barco</vt:lpstr>
      <vt:lpstr>PowerPoint Presentation</vt:lpstr>
      <vt:lpstr>San Salvador/ Bahamas</vt:lpstr>
      <vt:lpstr>PowerPoint Presentation</vt:lpstr>
      <vt:lpstr>Europa Nuevo Mundo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Murano</dc:creator>
  <cp:lastModifiedBy>Karen Murano</cp:lastModifiedBy>
  <cp:revision>22</cp:revision>
  <cp:lastPrinted>2012-10-04T03:28:42Z</cp:lastPrinted>
  <dcterms:created xsi:type="dcterms:W3CDTF">2012-10-02T01:23:14Z</dcterms:created>
  <dcterms:modified xsi:type="dcterms:W3CDTF">2012-10-05T00:57:35Z</dcterms:modified>
</cp:coreProperties>
</file>